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E2818-8D00-48D1-F03E-EEBDF2AF4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A9ADE-6EED-B912-CF27-A31E109E6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1030A-935D-5834-5FBF-2FC06F6EC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4D15-3343-49B1-BC0E-34279AFD26A0}" type="datetimeFigureOut">
              <a:rPr lang="en-SI" smtClean="0"/>
              <a:t>10/03/2024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5B95E-FD45-7F08-BE36-2289B486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1F410-6047-1768-41C3-71AFA7064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B146-247C-411C-B6AD-967E4CCA4C4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75510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1B45E-7685-DA48-6868-FB765FCF9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2DC9B-B787-B150-A14B-7979B42DC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80463-1D0E-1068-0BF2-DC282C72E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4D15-3343-49B1-BC0E-34279AFD26A0}" type="datetimeFigureOut">
              <a:rPr lang="en-SI" smtClean="0"/>
              <a:t>10/03/2024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4F7F8-70D8-E372-3671-D9D5D1E9C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E2ACF-4BBB-7617-829E-564FF5423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B146-247C-411C-B6AD-967E4CCA4C4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84200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B25EC8-49D1-2156-E4D7-D9C96A2C8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4DB388-BA3B-1C78-ACEA-E4D6762A1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83DF4-9245-712B-0795-D2CE46178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4D15-3343-49B1-BC0E-34279AFD26A0}" type="datetimeFigureOut">
              <a:rPr lang="en-SI" smtClean="0"/>
              <a:t>10/03/2024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062BE-1AE1-E1D6-3AF8-ED827510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9B3B0-C466-9E81-D5F5-3F93632C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B146-247C-411C-B6AD-967E4CCA4C4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8367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E2EC9-7505-E2AD-6FCB-4E336CBDB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1CB82-8CA7-AE75-2AE6-8B433742E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8F0A3-54CB-8A51-F46E-0B0E3D150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4D15-3343-49B1-BC0E-34279AFD26A0}" type="datetimeFigureOut">
              <a:rPr lang="en-SI" smtClean="0"/>
              <a:t>10/03/2024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B30AA-B249-CF08-798F-45AF7A0F4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3D218-5E01-7CAD-10BF-8F72C973B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B146-247C-411C-B6AD-967E4CCA4C4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746560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031A7-173A-8510-B0E1-D8F6D7BB0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20CFD-D699-6488-1D01-BF3AA85FA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38FE5-BAF0-6A27-786D-AC908DAD0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4D15-3343-49B1-BC0E-34279AFD26A0}" type="datetimeFigureOut">
              <a:rPr lang="en-SI" smtClean="0"/>
              <a:t>10/03/2024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DA18E-E317-3818-57F3-289194FC3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9135C-9ED6-BF8F-B4B3-9B11C699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B146-247C-411C-B6AD-967E4CCA4C4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80459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8168E-4B95-C098-5D55-6FF8F66E9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7D34D-E0B4-6D3A-80D2-1C9132334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8C7EB-F1F5-9CE7-56A7-FDC14C108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02C656-14EC-1DE5-F890-130176FE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4D15-3343-49B1-BC0E-34279AFD26A0}" type="datetimeFigureOut">
              <a:rPr lang="en-SI" smtClean="0"/>
              <a:t>10/03/2024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8FEE9-393F-DB19-AE14-53E9DAB5F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780C0-68C7-5EB0-8BF5-889B5A3C4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B146-247C-411C-B6AD-967E4CCA4C4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87303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555E7-5F55-4F4A-99AD-9569C49F7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1E295-43CB-B5AE-777E-9F93DBADF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FC7DF-FDB4-085E-C168-C095DA365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459003-1E7B-EE5E-9595-B811E99F8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648D70-8458-1606-B3C4-F54F40E455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F29E60-8836-2E15-39A6-80CA3DB6B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4D15-3343-49B1-BC0E-34279AFD26A0}" type="datetimeFigureOut">
              <a:rPr lang="en-SI" smtClean="0"/>
              <a:t>10/03/2024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51311E-7A8D-60B0-7719-63E60D0E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CB5706-BC39-91A8-3426-1C9315773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B146-247C-411C-B6AD-967E4CCA4C4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1222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D1FBD-32B1-86B0-46B5-981E51388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854511-9544-EBCA-1E7F-79B0717D2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4D15-3343-49B1-BC0E-34279AFD26A0}" type="datetimeFigureOut">
              <a:rPr lang="en-SI" smtClean="0"/>
              <a:t>10/03/2024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018F5B-A4C1-5890-73BA-7F06718BD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CFAA3-CB49-A360-CE9A-F58451690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B146-247C-411C-B6AD-967E4CCA4C4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429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E5E4A-B1EA-DEB4-6058-EC56C13DD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4D15-3343-49B1-BC0E-34279AFD26A0}" type="datetimeFigureOut">
              <a:rPr lang="en-SI" smtClean="0"/>
              <a:t>10/03/2024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7A2AA2-BB8A-96E4-5C99-E47DA55CD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45A2F-D208-CD3C-2062-0581FDE6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B146-247C-411C-B6AD-967E4CCA4C4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48325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212AF-97E4-59B9-868D-95D43F8E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709C3-4554-DFD8-B94D-C7D6BCF16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79C12-9D34-45AD-8BAB-464B97FF4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B55A1-CC8F-4DD5-A61D-324E8B04A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4D15-3343-49B1-BC0E-34279AFD26A0}" type="datetimeFigureOut">
              <a:rPr lang="en-SI" smtClean="0"/>
              <a:t>10/03/2024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B6883F-FC2C-632A-8591-9CAC8150B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1019C-4A0A-D66F-9DB8-EB9872B3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B146-247C-411C-B6AD-967E4CCA4C4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5919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7EA50-7151-7C14-F187-A7291AA6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88E2D3-13DC-A352-8B4C-9042F6E3A9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0DB4A-67F3-1E63-1BF7-28A11FC72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C8AA0D-14C2-032D-746F-573E14DF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4D15-3343-49B1-BC0E-34279AFD26A0}" type="datetimeFigureOut">
              <a:rPr lang="en-SI" smtClean="0"/>
              <a:t>10/03/2024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9E937-2795-7042-4126-54EB375BF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6277A2-073E-5548-85A6-F94F2005F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B146-247C-411C-B6AD-967E4CCA4C4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03018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374ABB-8AF3-04AD-C049-816023288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1866C-414C-D724-E541-BB9E88561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5B592-47CB-DFB5-DA70-2267283DD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A4D15-3343-49B1-BC0E-34279AFD26A0}" type="datetimeFigureOut">
              <a:rPr lang="en-SI" smtClean="0"/>
              <a:t>10/03/2024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BFAD0-36C4-5C56-A345-960B98E87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0DD5D-F7CF-339A-2F22-6BF41ACBD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4B146-247C-411C-B6AD-967E4CCA4C4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15226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0A72B-37E3-DBFF-D78F-B77614978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49633"/>
            <a:ext cx="8879747" cy="2387600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Naslov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pedavanja</a:t>
            </a:r>
            <a:endParaRPr lang="en-SI" sz="40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14935F-096D-527D-E685-551D638DB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791557"/>
            <a:ext cx="8879747" cy="1095797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avtorji</a:t>
            </a:r>
            <a:endParaRPr lang="en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8395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1_Office Theme</vt:lpstr>
      <vt:lpstr>Naslov pedavanja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pedavanja</dc:title>
  <dc:creator>Miklavčič, Damijan</dc:creator>
  <cp:lastModifiedBy>Miklavčič, Damijan</cp:lastModifiedBy>
  <cp:revision>1</cp:revision>
  <dcterms:created xsi:type="dcterms:W3CDTF">2024-03-10T19:31:45Z</dcterms:created>
  <dcterms:modified xsi:type="dcterms:W3CDTF">2024-03-10T19:33:03Z</dcterms:modified>
</cp:coreProperties>
</file>